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66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DA81-E6B8-448F-810A-7A25F9F3A83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1A4D-D9A3-4228-9641-0BE2F457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37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DA81-E6B8-448F-810A-7A25F9F3A83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1A4D-D9A3-4228-9641-0BE2F457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35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DA81-E6B8-448F-810A-7A25F9F3A83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1A4D-D9A3-4228-9641-0BE2F457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07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DA81-E6B8-448F-810A-7A25F9F3A83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1A4D-D9A3-4228-9641-0BE2F457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8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DA81-E6B8-448F-810A-7A25F9F3A83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1A4D-D9A3-4228-9641-0BE2F457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86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DA81-E6B8-448F-810A-7A25F9F3A83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1A4D-D9A3-4228-9641-0BE2F457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6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DA81-E6B8-448F-810A-7A25F9F3A83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1A4D-D9A3-4228-9641-0BE2F457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5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DA81-E6B8-448F-810A-7A25F9F3A83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1A4D-D9A3-4228-9641-0BE2F457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589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DA81-E6B8-448F-810A-7A25F9F3A83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1A4D-D9A3-4228-9641-0BE2F457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66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DA81-E6B8-448F-810A-7A25F9F3A83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1A4D-D9A3-4228-9641-0BE2F457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75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DA81-E6B8-448F-810A-7A25F9F3A83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1A4D-D9A3-4228-9641-0BE2F457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4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2DA81-E6B8-448F-810A-7A25F9F3A83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31A4D-D9A3-4228-9641-0BE2F457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411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7745" y="156194"/>
            <a:ext cx="1140081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PERT is a deterministic analysis tool allowing for precise times of activities within a project. </a:t>
            </a:r>
            <a:r>
              <a:rPr lang="en-US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False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CPM is a probabilistic analysis of managing a project.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False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 A PERT/CPM network is a graphical display of a project that connects activities.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True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 The three time estimates employed in PERT are optimistic time, most likely time, and pessimistic time.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True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 Slack is the time an activity can be delayed without impacting the completion time of the project.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True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 The variance of the project completion time is equal to the sum of the variances of all the activities.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False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 The longest time path through a PERT/CPM network is called the critical path.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True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 Gantt charts contain information about the time taken by each activity, but not about the sequential dependencies of the activities.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False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072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8054" y="215032"/>
            <a:ext cx="1081237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1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. Given an activity's optimistic, most likely, and pessimistic time estimates of 4, 6, and 14 days respectively, compute the PERT expected activity time for this activity.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algn="just"/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A) 8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algn="just"/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B) 6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algn="just"/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C) 7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algn="just"/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D) 9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8054" y="3477995"/>
            <a:ext cx="113507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2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. Given an activity's optimistic, most likely, and pessimistic time estimates of 2, 10, and 20 days respectively, compute the PERT variance for this activity.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algn="just"/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A) 3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algn="just"/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B) 6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algn="just"/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C) 9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 algn="just"/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D) 18</a:t>
            </a:r>
            <a:endParaRPr lang="en-US" sz="28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319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137" y="353193"/>
            <a:ext cx="8010472" cy="5340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1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282"/>
            <a:ext cx="7217012" cy="3688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55390" y="5618283"/>
            <a:ext cx="11166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</a:t>
            </a:r>
            <a:r>
              <a:rPr lang="en-US" dirty="0"/>
              <a:t>. What is the expected completion time for this project</a:t>
            </a:r>
            <a:r>
              <a:rPr lang="en-US" dirty="0" smtClean="0"/>
              <a:t>?</a:t>
            </a:r>
          </a:p>
          <a:p>
            <a:r>
              <a:rPr lang="en-US" dirty="0" smtClean="0"/>
              <a:t>c</a:t>
            </a:r>
            <a:r>
              <a:rPr lang="en-US" dirty="0"/>
              <a:t>. What is the critical path? Justify. </a:t>
            </a:r>
            <a:endParaRPr lang="en-US" dirty="0" smtClean="0"/>
          </a:p>
          <a:p>
            <a:r>
              <a:rPr lang="en-US" dirty="0" smtClean="0"/>
              <a:t>d</a:t>
            </a:r>
            <a:r>
              <a:rPr lang="en-US" dirty="0"/>
              <a:t>. What variance would be used in finding probabilities of finishing by a given time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001" y="3275133"/>
            <a:ext cx="4524375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695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357" y="2946974"/>
            <a:ext cx="6886575" cy="360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06" y="3220107"/>
            <a:ext cx="4587651" cy="3063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459" y="215957"/>
            <a:ext cx="5286983" cy="250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5152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603424"/>
              </p:ext>
            </p:extLst>
          </p:nvPr>
        </p:nvGraphicFramePr>
        <p:xfrm>
          <a:off x="336886" y="96254"/>
          <a:ext cx="6429675" cy="31474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85935"/>
                <a:gridCol w="1285935"/>
                <a:gridCol w="1285935"/>
                <a:gridCol w="1285935"/>
                <a:gridCol w="1285935"/>
              </a:tblGrid>
              <a:tr h="7115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Activity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Immediate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Predecessor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Optimistic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Most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Likely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Pessimistic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</a:tr>
              <a:tr h="3479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</a:tr>
              <a:tr h="3479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</a:tr>
              <a:tr h="3479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</a:tr>
              <a:tr h="3479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</a:tr>
              <a:tr h="3479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</a:tr>
              <a:tr h="3479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D,C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</a:tr>
              <a:tr h="3479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Palatino Linotype" panose="02040502050505030304" pitchFamily="18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606" y="3378466"/>
            <a:ext cx="8998722" cy="32533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3375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199</Words>
  <Application>Microsoft Office PowerPoint</Application>
  <PresentationFormat>Custom</PresentationFormat>
  <Paragraphs>63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Mustafa Kamal</dc:creator>
  <cp:lastModifiedBy>Dr. Mustafa Kamal</cp:lastModifiedBy>
  <cp:revision>14</cp:revision>
  <dcterms:created xsi:type="dcterms:W3CDTF">2016-04-12T12:29:07Z</dcterms:created>
  <dcterms:modified xsi:type="dcterms:W3CDTF">2017-05-01T21:17:42Z</dcterms:modified>
</cp:coreProperties>
</file>